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68" r:id="rId4"/>
    <p:sldId id="271" r:id="rId5"/>
    <p:sldId id="272" r:id="rId6"/>
    <p:sldId id="273" r:id="rId7"/>
    <p:sldId id="276" r:id="rId8"/>
    <p:sldId id="275" r:id="rId9"/>
    <p:sldId id="269" r:id="rId10"/>
    <p:sldId id="278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03C2B-E8ED-44B5-8070-2D4227AB2BAB}" type="datetimeFigureOut">
              <a:rPr lang="ro-RO" smtClean="0"/>
              <a:t>18.09.2019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F1A7-7DEE-4DA1-BEC4-620C0684445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778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6F1A7-7DEE-4DA1-BEC4-620C0684445C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217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6F1A7-7DEE-4DA1-BEC4-620C0684445C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817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6F1A7-7DEE-4DA1-BEC4-620C0684445C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327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6F1A7-7DEE-4DA1-BEC4-620C0684445C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57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5F81-192D-44CF-8DC7-509E33EE7A57}" type="datetime1">
              <a:rPr lang="ro-RO" smtClean="0"/>
              <a:t>18.09.2019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53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A744-CF73-4408-8A48-D8E629031A21}" type="datetime1">
              <a:rPr lang="ro-RO" smtClean="0"/>
              <a:t>18.09.2019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49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F67-CF58-4FF7-9EF5-A27840405E62}" type="datetime1">
              <a:rPr lang="ro-RO" smtClean="0"/>
              <a:t>18.09.2019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625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D55-7D59-4616-9C2F-DD76E0D8E9F0}" type="datetime1">
              <a:rPr lang="ro-RO" smtClean="0"/>
              <a:t>18.09.2019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62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23E-5CED-4A41-9B24-D21F03D22886}" type="datetime1">
              <a:rPr lang="ro-RO" smtClean="0"/>
              <a:t>18.09.2019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655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9437-E2A7-4CE1-A1D1-C60272C0D823}" type="datetime1">
              <a:rPr lang="ro-RO" smtClean="0"/>
              <a:t>18.09.2019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361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6E08-C042-4ED3-9C5A-D90D95D89507}" type="datetime1">
              <a:rPr lang="ro-RO" smtClean="0"/>
              <a:t>18.09.2019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88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5FD8-DD60-4F54-A90D-4B7E881F452F}" type="datetime1">
              <a:rPr lang="ro-RO" smtClean="0"/>
              <a:t>18.09.2019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302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B9A7-57D0-4776-BB16-58850AD4599E}" type="datetime1">
              <a:rPr lang="ro-RO" smtClean="0"/>
              <a:t>18.09.2019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443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893-389D-4B72-BBB3-6BAD9A273B6E}" type="datetime1">
              <a:rPr lang="ro-RO" smtClean="0"/>
              <a:t>18.09.2019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816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3475-1187-4D28-BB56-08E55B0846B5}" type="datetime1">
              <a:rPr lang="ro-RO" smtClean="0"/>
              <a:t>18.09.2019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414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8E3B-3EB7-46D7-9A95-CF8C80537949}" type="datetime1">
              <a:rPr lang="ro-RO" smtClean="0"/>
              <a:t>18.09.2019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2305-0825-4BF9-9B20-59A8D80FC0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49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ricandrei" TargetMode="External"/><Relationship Id="rId2" Type="http://schemas.openxmlformats.org/officeDocument/2006/relationships/hyperlink" Target="mailto:eric.baleanu@interlan.r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linkedin.com/in/ericandrei/" TargetMode="External"/><Relationship Id="rId4" Type="http://schemas.openxmlformats.org/officeDocument/2006/relationships/hyperlink" Target="https://twitter.com/ericandre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net/11965" TargetMode="External"/><Relationship Id="rId2" Type="http://schemas.openxmlformats.org/officeDocument/2006/relationships/hyperlink" Target="https://www.peeringdb.com/ix/2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update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1663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400" b="1" dirty="0" err="1" smtClean="0"/>
              <a:t>InterLAN</a:t>
            </a:r>
            <a:r>
              <a:rPr lang="ro-RO" sz="4400" b="1" dirty="0" smtClean="0"/>
              <a:t> Internet Exchange</a:t>
            </a:r>
            <a:endParaRPr lang="ro-RO" sz="44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5305886"/>
            <a:ext cx="9144000" cy="92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3" y="1039813"/>
            <a:ext cx="2782573" cy="15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1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 smtClean="0"/>
              <a:t>Questions</a:t>
            </a:r>
            <a:r>
              <a:rPr lang="ro-RO" b="1" dirty="0" smtClean="0"/>
              <a:t>?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99" y="1690687"/>
            <a:ext cx="7315201" cy="4665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>
                <a:hlinkClick r:id="rId2"/>
              </a:rPr>
              <a:t>eric.baleanu@interlan.ro</a:t>
            </a:r>
            <a:endParaRPr lang="ro-RO" dirty="0" smtClean="0"/>
          </a:p>
          <a:p>
            <a:pPr marL="0" indent="0">
              <a:buNone/>
            </a:pPr>
            <a:endParaRPr lang="ro-RO" dirty="0" smtClean="0">
              <a:hlinkClick r:id="rId3"/>
            </a:endParaRPr>
          </a:p>
          <a:p>
            <a:pPr marL="0" indent="0">
              <a:buNone/>
            </a:pPr>
            <a:r>
              <a:rPr lang="ro-RO" dirty="0" smtClean="0">
                <a:hlinkClick r:id="rId3"/>
              </a:rPr>
              <a:t>facebook.com/</a:t>
            </a:r>
            <a:r>
              <a:rPr lang="ro-RO" dirty="0" err="1" smtClean="0">
                <a:hlinkClick r:id="rId3"/>
              </a:rPr>
              <a:t>ericandrei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>
                <a:hlinkClick r:id="rId4"/>
              </a:rPr>
              <a:t>twitter.com/</a:t>
            </a:r>
            <a:r>
              <a:rPr lang="ro-RO" dirty="0" err="1" smtClean="0">
                <a:hlinkClick r:id="rId4"/>
              </a:rPr>
              <a:t>ericandrei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>
                <a:hlinkClick r:id="rId5"/>
              </a:rPr>
              <a:t>linkedin.com/in/</a:t>
            </a:r>
            <a:r>
              <a:rPr lang="ro-RO" dirty="0" err="1" smtClean="0">
                <a:hlinkClick r:id="rId5"/>
              </a:rPr>
              <a:t>ericandrei</a:t>
            </a:r>
            <a:r>
              <a:rPr lang="ro-RO" dirty="0" smtClean="0">
                <a:hlinkClick r:id="rId5"/>
              </a:rPr>
              <a:t>/</a:t>
            </a:r>
            <a:endParaRPr lang="ro-RO" dirty="0" smtClean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5" y="1690687"/>
            <a:ext cx="2287290" cy="228729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4300264"/>
            <a:ext cx="2798622" cy="195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0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199" y="4733580"/>
            <a:ext cx="3030815" cy="87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dirty="0" smtClean="0"/>
              <a:t>Eric Andrei Băleanu </a:t>
            </a:r>
            <a:r>
              <a:rPr lang="ro-RO" dirty="0" err="1" smtClean="0"/>
              <a:t>InterLAN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81055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 smtClean="0"/>
              <a:t>InterLAN</a:t>
            </a:r>
            <a:r>
              <a:rPr lang="ro-RO" b="1" dirty="0" smtClean="0"/>
              <a:t> Internet Exchange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084"/>
            <a:ext cx="10515600" cy="4351338"/>
          </a:xfrm>
        </p:spPr>
        <p:txBody>
          <a:bodyPr/>
          <a:lstStyle/>
          <a:p>
            <a:r>
              <a:rPr lang="ro-RO" dirty="0" smtClean="0"/>
              <a:t>Over 100 </a:t>
            </a:r>
            <a:r>
              <a:rPr lang="ro-RO" dirty="0" err="1" smtClean="0"/>
              <a:t>ASNs</a:t>
            </a:r>
            <a:r>
              <a:rPr lang="ro-RO" dirty="0" smtClean="0"/>
              <a:t> </a:t>
            </a:r>
            <a:r>
              <a:rPr lang="ro-RO" dirty="0" err="1" smtClean="0"/>
              <a:t>from</a:t>
            </a:r>
            <a:r>
              <a:rPr lang="ro-RO" dirty="0" smtClean="0"/>
              <a:t> Romania as </a:t>
            </a:r>
            <a:r>
              <a:rPr lang="ro-RO" dirty="0" err="1" smtClean="0"/>
              <a:t>well</a:t>
            </a:r>
            <a:r>
              <a:rPr lang="ro-RO" dirty="0" smtClean="0"/>
              <a:t> as </a:t>
            </a:r>
            <a:r>
              <a:rPr lang="ro-RO" dirty="0" err="1" smtClean="0"/>
              <a:t>from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region</a:t>
            </a:r>
            <a:r>
              <a:rPr lang="ro-RO" dirty="0" smtClean="0"/>
              <a:t>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worldwide</a:t>
            </a:r>
            <a:r>
              <a:rPr lang="ro-RO" dirty="0" smtClean="0"/>
              <a:t> </a:t>
            </a:r>
            <a:r>
              <a:rPr lang="ro-RO" dirty="0" err="1" smtClean="0"/>
              <a:t>connected</a:t>
            </a:r>
            <a:endParaRPr lang="ro-RO" dirty="0" smtClean="0"/>
          </a:p>
          <a:p>
            <a:r>
              <a:rPr lang="ro-RO" dirty="0" smtClean="0"/>
              <a:t>14 </a:t>
            </a:r>
            <a:r>
              <a:rPr lang="ro-RO" dirty="0" err="1" smtClean="0"/>
              <a:t>locations</a:t>
            </a:r>
            <a:r>
              <a:rPr lang="ro-RO" dirty="0" smtClean="0"/>
              <a:t>: 7 in </a:t>
            </a:r>
            <a:r>
              <a:rPr lang="ro-RO" dirty="0" err="1" smtClean="0"/>
              <a:t>Bucharest</a:t>
            </a:r>
            <a:r>
              <a:rPr lang="ro-RO" dirty="0" smtClean="0"/>
              <a:t>, 7 in major </a:t>
            </a:r>
            <a:r>
              <a:rPr lang="ro-RO" dirty="0" err="1" smtClean="0"/>
              <a:t>cities</a:t>
            </a:r>
            <a:r>
              <a:rPr lang="ro-RO" dirty="0" smtClean="0"/>
              <a:t> </a:t>
            </a:r>
            <a:r>
              <a:rPr lang="ro-RO" dirty="0" err="1" smtClean="0"/>
              <a:t>representing</a:t>
            </a:r>
            <a:r>
              <a:rPr lang="ro-RO" dirty="0" smtClean="0"/>
              <a:t> </a:t>
            </a:r>
            <a:r>
              <a:rPr lang="ro-RO" dirty="0" err="1" smtClean="0"/>
              <a:t>regions</a:t>
            </a:r>
            <a:r>
              <a:rPr lang="ro-RO" dirty="0" smtClean="0"/>
              <a:t> of Romania </a:t>
            </a:r>
            <a:r>
              <a:rPr lang="ro-RO" dirty="0" err="1" smtClean="0"/>
              <a:t>and</a:t>
            </a:r>
            <a:r>
              <a:rPr lang="ro-RO" dirty="0" smtClean="0"/>
              <a:t> 1 in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heart</a:t>
            </a:r>
            <a:r>
              <a:rPr lang="ro-RO" dirty="0" smtClean="0"/>
              <a:t> of Europe, Frankfurt, </a:t>
            </a:r>
            <a:r>
              <a:rPr lang="ro-RO" dirty="0" err="1" smtClean="0"/>
              <a:t>Germany</a:t>
            </a:r>
            <a:endParaRPr lang="ro-RO" dirty="0" smtClean="0"/>
          </a:p>
          <a:p>
            <a:r>
              <a:rPr lang="ro-RO" dirty="0" err="1" smtClean="0"/>
              <a:t>Multicast</a:t>
            </a:r>
            <a:r>
              <a:rPr lang="ro-RO" dirty="0" smtClean="0"/>
              <a:t> Exchange </a:t>
            </a:r>
            <a:r>
              <a:rPr lang="ro-RO" dirty="0" err="1" smtClean="0"/>
              <a:t>Platform</a:t>
            </a:r>
            <a:r>
              <a:rPr lang="ro-RO" dirty="0" smtClean="0"/>
              <a:t> TVX</a:t>
            </a:r>
          </a:p>
          <a:p>
            <a:r>
              <a:rPr lang="ro-RO" dirty="0" smtClean="0"/>
              <a:t>6 DNS </a:t>
            </a:r>
            <a:r>
              <a:rPr lang="ro-RO" dirty="0" err="1" smtClean="0"/>
              <a:t>Root</a:t>
            </a:r>
            <a:r>
              <a:rPr lang="ro-RO" dirty="0" smtClean="0"/>
              <a:t> </a:t>
            </a:r>
            <a:r>
              <a:rPr lang="ro-RO" dirty="0" err="1" smtClean="0"/>
              <a:t>anycast</a:t>
            </a:r>
            <a:r>
              <a:rPr lang="ro-RO" dirty="0" smtClean="0"/>
              <a:t> </a:t>
            </a:r>
            <a:r>
              <a:rPr lang="ro-RO" dirty="0" err="1" smtClean="0"/>
              <a:t>instances</a:t>
            </a:r>
            <a:r>
              <a:rPr lang="ro-RO" dirty="0" smtClean="0"/>
              <a:t>: D, E, F, J, K, L</a:t>
            </a:r>
          </a:p>
          <a:p>
            <a:r>
              <a:rPr lang="ro-RO" dirty="0" smtClean="0"/>
              <a:t>AS112 service</a:t>
            </a:r>
          </a:p>
          <a:p>
            <a:r>
              <a:rPr lang="ro-RO" dirty="0" smtClean="0"/>
              <a:t>RIPE NCC RIS </a:t>
            </a:r>
            <a:r>
              <a:rPr lang="ro-RO" dirty="0" err="1" smtClean="0"/>
              <a:t>Remote</a:t>
            </a:r>
            <a:r>
              <a:rPr lang="ro-RO" dirty="0" smtClean="0"/>
              <a:t> </a:t>
            </a:r>
            <a:r>
              <a:rPr lang="ro-RO" dirty="0" err="1" smtClean="0"/>
              <a:t>Route</a:t>
            </a:r>
            <a:r>
              <a:rPr lang="ro-RO" dirty="0" smtClean="0"/>
              <a:t> </a:t>
            </a:r>
            <a:r>
              <a:rPr lang="ro-RO" dirty="0" err="1" smtClean="0"/>
              <a:t>Collector</a:t>
            </a:r>
            <a:endParaRPr lang="ro-RO" dirty="0" smtClean="0"/>
          </a:p>
          <a:p>
            <a:r>
              <a:rPr lang="ro-RO" dirty="0" smtClean="0"/>
              <a:t>IXP Manager </a:t>
            </a:r>
            <a:r>
              <a:rPr lang="ro-RO" dirty="0" err="1" smtClean="0"/>
              <a:t>peering</a:t>
            </a:r>
            <a:r>
              <a:rPr lang="ro-RO" dirty="0" smtClean="0"/>
              <a:t> </a:t>
            </a:r>
            <a:r>
              <a:rPr lang="ro-RO" dirty="0" err="1" smtClean="0"/>
              <a:t>tool</a:t>
            </a:r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74" y="365125"/>
            <a:ext cx="23179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26" y="2621727"/>
            <a:ext cx="4385873" cy="23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National &amp; regional </a:t>
            </a:r>
            <a:r>
              <a:rPr lang="ro-RO" b="1" dirty="0" err="1" smtClean="0"/>
              <a:t>infrastructure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7"/>
            <a:ext cx="6131942" cy="427016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o-RO" sz="2400" dirty="0" smtClean="0"/>
              <a:t>136 </a:t>
            </a:r>
            <a:r>
              <a:rPr lang="ro-RO" sz="2400" dirty="0" err="1" smtClean="0"/>
              <a:t>ports</a:t>
            </a:r>
            <a:r>
              <a:rPr lang="ro-RO" sz="2400" dirty="0" smtClean="0"/>
              <a:t> in 15 </a:t>
            </a:r>
            <a:r>
              <a:rPr lang="ro-RO" sz="2400" dirty="0" err="1" smtClean="0"/>
              <a:t>POPs</a:t>
            </a:r>
            <a:r>
              <a:rPr lang="ro-RO" sz="2400" dirty="0" smtClean="0"/>
              <a:t>:</a:t>
            </a:r>
          </a:p>
          <a:p>
            <a:pPr marL="0" indent="0">
              <a:buNone/>
            </a:pPr>
            <a:endParaRPr lang="ro-RO" sz="2400" dirty="0" smtClean="0"/>
          </a:p>
          <a:p>
            <a:r>
              <a:rPr lang="ro-RO" sz="2400" dirty="0" smtClean="0"/>
              <a:t>7 </a:t>
            </a:r>
            <a:r>
              <a:rPr lang="ro-RO" sz="2400" dirty="0" err="1" smtClean="0"/>
              <a:t>POPs</a:t>
            </a:r>
            <a:r>
              <a:rPr lang="ro-RO" sz="2400" dirty="0" smtClean="0"/>
              <a:t> in </a:t>
            </a:r>
            <a:r>
              <a:rPr lang="ro-RO" sz="2400" dirty="0" err="1" smtClean="0"/>
              <a:t>Bucharest</a:t>
            </a:r>
            <a:r>
              <a:rPr lang="ro-RO" sz="2400" dirty="0"/>
              <a:t> </a:t>
            </a:r>
            <a:r>
              <a:rPr lang="ro-RO" sz="2400" dirty="0" smtClean="0"/>
              <a:t>over 40G ring (NXDATA-1, NXDATA-2, </a:t>
            </a:r>
            <a:r>
              <a:rPr lang="ro-RO" sz="2400" dirty="0" err="1" smtClean="0"/>
              <a:t>Voxility</a:t>
            </a:r>
            <a:r>
              <a:rPr lang="ro-RO" sz="2400" dirty="0" smtClean="0"/>
              <a:t>, M247, </a:t>
            </a:r>
            <a:r>
              <a:rPr lang="ro-RO" sz="2400" dirty="0" err="1" smtClean="0"/>
              <a:t>Teletrans</a:t>
            </a:r>
            <a:r>
              <a:rPr lang="ro-RO" sz="2400" dirty="0" smtClean="0"/>
              <a:t>, </a:t>
            </a:r>
            <a:r>
              <a:rPr lang="ro-RO" sz="2400" dirty="0" err="1" smtClean="0"/>
              <a:t>Radiocom</a:t>
            </a:r>
            <a:r>
              <a:rPr lang="ro-RO" sz="2400" dirty="0" smtClean="0"/>
              <a:t>, Ines Group)</a:t>
            </a:r>
          </a:p>
          <a:p>
            <a:endParaRPr lang="ro-RO" sz="2400" dirty="0" smtClean="0"/>
          </a:p>
          <a:p>
            <a:r>
              <a:rPr lang="ro-RO" sz="2400" dirty="0" smtClean="0"/>
              <a:t>7 </a:t>
            </a:r>
            <a:r>
              <a:rPr lang="ro-RO" sz="2400" dirty="0" err="1" smtClean="0"/>
              <a:t>POPs</a:t>
            </a:r>
            <a:r>
              <a:rPr lang="ro-RO" sz="2400" dirty="0" smtClean="0"/>
              <a:t> over 10G </a:t>
            </a:r>
            <a:r>
              <a:rPr lang="ro-RO" sz="2400" dirty="0" err="1" smtClean="0"/>
              <a:t>links</a:t>
            </a:r>
            <a:r>
              <a:rPr lang="ro-RO" sz="2400" dirty="0" smtClean="0"/>
              <a:t> in Arad, Cluj-Napoca, Constanța, Craiova, Iași, Suceava, Timișoara</a:t>
            </a:r>
          </a:p>
          <a:p>
            <a:endParaRPr lang="ro-RO" sz="2400" dirty="0" smtClean="0"/>
          </a:p>
          <a:p>
            <a:r>
              <a:rPr lang="ro-RO" sz="2400" dirty="0" smtClean="0"/>
              <a:t>1 POP over 100G link in Frankfurt </a:t>
            </a:r>
            <a:r>
              <a:rPr lang="ro-RO" sz="2400" dirty="0" err="1" smtClean="0"/>
              <a:t>Equinix</a:t>
            </a:r>
            <a:r>
              <a:rPr lang="ro-RO" sz="2400" dirty="0" smtClean="0"/>
              <a:t> FR5</a:t>
            </a:r>
          </a:p>
          <a:p>
            <a:pPr marL="0" indent="0">
              <a:buNone/>
            </a:pPr>
            <a:endParaRPr lang="ro-RO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10144664" y="54518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76" y="365126"/>
            <a:ext cx="2317924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 smtClean="0"/>
              <a:t>Connected</a:t>
            </a:r>
            <a:r>
              <a:rPr lang="ro-RO" b="1" dirty="0" smtClean="0"/>
              <a:t> </a:t>
            </a:r>
            <a:r>
              <a:rPr lang="ro-RO" b="1" dirty="0" err="1" smtClean="0"/>
              <a:t>capacity</a:t>
            </a:r>
            <a:endParaRPr lang="ro-RO" b="1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663580"/>
            <a:ext cx="8392064" cy="4692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dirty="0" err="1" smtClean="0"/>
              <a:t>Ports</a:t>
            </a:r>
            <a:r>
              <a:rPr lang="ro-RO" dirty="0" smtClean="0"/>
              <a:t>:</a:t>
            </a:r>
          </a:p>
          <a:p>
            <a:r>
              <a:rPr lang="ro-RO" dirty="0" smtClean="0"/>
              <a:t>10 </a:t>
            </a:r>
            <a:r>
              <a:rPr lang="ro-RO" dirty="0" err="1" smtClean="0"/>
              <a:t>ports</a:t>
            </a:r>
            <a:r>
              <a:rPr lang="ro-RO" dirty="0" smtClean="0"/>
              <a:t> x 100M</a:t>
            </a:r>
          </a:p>
          <a:p>
            <a:r>
              <a:rPr lang="ro-RO" dirty="0" smtClean="0"/>
              <a:t>44 </a:t>
            </a:r>
            <a:r>
              <a:rPr lang="ro-RO" dirty="0" err="1" smtClean="0"/>
              <a:t>ports</a:t>
            </a:r>
            <a:r>
              <a:rPr lang="ro-RO" dirty="0" smtClean="0"/>
              <a:t> x 1G</a:t>
            </a:r>
          </a:p>
          <a:p>
            <a:r>
              <a:rPr lang="ro-RO" dirty="0" smtClean="0"/>
              <a:t>76 </a:t>
            </a:r>
            <a:r>
              <a:rPr lang="ro-RO" dirty="0" err="1" smtClean="0"/>
              <a:t>ports</a:t>
            </a:r>
            <a:r>
              <a:rPr lang="ro-RO" dirty="0" smtClean="0"/>
              <a:t> x 10G</a:t>
            </a:r>
          </a:p>
          <a:p>
            <a:r>
              <a:rPr lang="ro-RO" dirty="0" smtClean="0"/>
              <a:t>1 port x 40G</a:t>
            </a:r>
          </a:p>
          <a:p>
            <a:r>
              <a:rPr lang="ro-RO" dirty="0" smtClean="0"/>
              <a:t>5 </a:t>
            </a:r>
            <a:r>
              <a:rPr lang="ro-RO" dirty="0" err="1" smtClean="0"/>
              <a:t>ports</a:t>
            </a:r>
            <a:r>
              <a:rPr lang="ro-RO" dirty="0" smtClean="0"/>
              <a:t> x 100G</a:t>
            </a:r>
          </a:p>
          <a:p>
            <a:pPr marL="0" indent="0">
              <a:buNone/>
            </a:pPr>
            <a:r>
              <a:rPr lang="ro-RO" dirty="0" smtClean="0"/>
              <a:t>Total </a:t>
            </a:r>
            <a:r>
              <a:rPr lang="ro-RO" dirty="0" err="1" smtClean="0"/>
              <a:t>connected</a:t>
            </a:r>
            <a:r>
              <a:rPr lang="ro-RO" dirty="0" smtClean="0"/>
              <a:t> </a:t>
            </a:r>
            <a:r>
              <a:rPr lang="ro-RO" dirty="0" err="1" smtClean="0"/>
              <a:t>capacity</a:t>
            </a:r>
            <a:r>
              <a:rPr lang="ro-RO" dirty="0" smtClean="0"/>
              <a:t>: 1,345T</a:t>
            </a:r>
          </a:p>
          <a:p>
            <a:pPr marL="0" indent="0">
              <a:buNone/>
            </a:pPr>
            <a:r>
              <a:rPr lang="ro-RO" dirty="0" smtClean="0"/>
              <a:t>97% of </a:t>
            </a:r>
            <a:r>
              <a:rPr lang="ro-RO" dirty="0" err="1" smtClean="0"/>
              <a:t>customers</a:t>
            </a:r>
            <a:r>
              <a:rPr lang="ro-RO" dirty="0" smtClean="0"/>
              <a:t> are </a:t>
            </a:r>
            <a:r>
              <a:rPr lang="ro-RO" dirty="0" err="1" smtClean="0"/>
              <a:t>using</a:t>
            </a:r>
            <a:r>
              <a:rPr lang="ro-RO" dirty="0" smtClean="0"/>
              <a:t> </a:t>
            </a:r>
            <a:r>
              <a:rPr lang="ro-RO" dirty="0" err="1" smtClean="0"/>
              <a:t>route-servers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98% of </a:t>
            </a:r>
            <a:r>
              <a:rPr lang="ro-RO" dirty="0" err="1" smtClean="0"/>
              <a:t>customers</a:t>
            </a:r>
            <a:r>
              <a:rPr lang="ro-RO" dirty="0" smtClean="0"/>
              <a:t> are IPv6 </a:t>
            </a:r>
            <a:r>
              <a:rPr lang="ro-RO" dirty="0" err="1" smtClean="0"/>
              <a:t>enabled</a:t>
            </a:r>
            <a:endParaRPr lang="ro-RO" dirty="0" smtClean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80" y="1690688"/>
            <a:ext cx="6682020" cy="2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DNS </a:t>
            </a:r>
            <a:r>
              <a:rPr lang="ro-RO" b="1" dirty="0" err="1" smtClean="0"/>
              <a:t>Root</a:t>
            </a:r>
            <a:r>
              <a:rPr lang="ro-RO" b="1" dirty="0" smtClean="0"/>
              <a:t> </a:t>
            </a:r>
            <a:r>
              <a:rPr lang="ro-RO" b="1" dirty="0" err="1" smtClean="0"/>
              <a:t>Servers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459"/>
            <a:ext cx="10515600" cy="460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As </a:t>
            </a:r>
            <a:r>
              <a:rPr lang="en-US" sz="2400" dirty="0"/>
              <a:t>of 2019-09-18, the root server system consists of 1017 instances operated by the 12 independent root server operators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ro-RO" sz="2400" dirty="0" smtClean="0"/>
              <a:t>All </a:t>
            </a:r>
            <a:r>
              <a:rPr lang="en-US" sz="2400" dirty="0" smtClean="0"/>
              <a:t>8</a:t>
            </a:r>
            <a:r>
              <a:rPr lang="ro-RO" sz="2400" dirty="0" smtClean="0"/>
              <a:t> DNS </a:t>
            </a:r>
            <a:r>
              <a:rPr lang="ro-RO" sz="2400" dirty="0" err="1" smtClean="0"/>
              <a:t>Root</a:t>
            </a:r>
            <a:r>
              <a:rPr lang="ro-RO" sz="2400" dirty="0" smtClean="0"/>
              <a:t> </a:t>
            </a:r>
            <a:r>
              <a:rPr lang="ro-RO" sz="2400" dirty="0" err="1" smtClean="0"/>
              <a:t>Anycast</a:t>
            </a:r>
            <a:r>
              <a:rPr lang="ro-RO" sz="2400" dirty="0" smtClean="0"/>
              <a:t> </a:t>
            </a:r>
            <a:r>
              <a:rPr lang="ro-RO" sz="2400" dirty="0" err="1" smtClean="0"/>
              <a:t>Servers</a:t>
            </a:r>
            <a:r>
              <a:rPr lang="ro-RO" sz="2400" dirty="0" smtClean="0"/>
              <a:t> in Romania are </a:t>
            </a:r>
            <a:r>
              <a:rPr lang="ro-RO" sz="2400" dirty="0" err="1" smtClean="0"/>
              <a:t>hosted</a:t>
            </a:r>
            <a:r>
              <a:rPr lang="ro-RO" sz="2400" dirty="0" smtClean="0"/>
              <a:t> in </a:t>
            </a:r>
            <a:r>
              <a:rPr lang="ro-RO" sz="2400" dirty="0" err="1" smtClean="0"/>
              <a:t>Bucharest</a:t>
            </a:r>
            <a:r>
              <a:rPr lang="ro-RO" sz="2400" dirty="0" smtClean="0"/>
              <a:t>.</a:t>
            </a:r>
          </a:p>
          <a:p>
            <a:pPr marL="0" indent="0" algn="just">
              <a:buNone/>
            </a:pPr>
            <a:r>
              <a:rPr lang="ro-RO" sz="2400" dirty="0" smtClean="0"/>
              <a:t>6 out of </a:t>
            </a:r>
            <a:r>
              <a:rPr lang="en-US" sz="2400" dirty="0" smtClean="0"/>
              <a:t>8</a:t>
            </a:r>
            <a:r>
              <a:rPr lang="ro-RO" sz="2400" dirty="0" smtClean="0"/>
              <a:t> DNS </a:t>
            </a:r>
            <a:r>
              <a:rPr lang="ro-RO" sz="2400" dirty="0" err="1" smtClean="0"/>
              <a:t>Root</a:t>
            </a:r>
            <a:r>
              <a:rPr lang="ro-RO" sz="2400" dirty="0" smtClean="0"/>
              <a:t> </a:t>
            </a:r>
            <a:r>
              <a:rPr lang="ro-RO" sz="2400" dirty="0" err="1" smtClean="0"/>
              <a:t>Anycast</a:t>
            </a:r>
            <a:r>
              <a:rPr lang="ro-RO" sz="2400" dirty="0"/>
              <a:t> </a:t>
            </a:r>
            <a:r>
              <a:rPr lang="ro-RO" sz="2400" dirty="0" err="1" smtClean="0"/>
              <a:t>Servers</a:t>
            </a:r>
            <a:r>
              <a:rPr lang="ro-RO" sz="2400" dirty="0" smtClean="0"/>
              <a:t> in </a:t>
            </a:r>
            <a:r>
              <a:rPr lang="ro-RO" sz="2400" dirty="0" err="1" smtClean="0"/>
              <a:t>Bucharest</a:t>
            </a:r>
            <a:r>
              <a:rPr lang="ro-RO" sz="2400" dirty="0" smtClean="0"/>
              <a:t> are </a:t>
            </a:r>
            <a:r>
              <a:rPr lang="ro-RO" sz="2400" dirty="0" err="1" smtClean="0"/>
              <a:t>hosted</a:t>
            </a:r>
            <a:r>
              <a:rPr lang="ro-RO" sz="2400" dirty="0" smtClean="0"/>
              <a:t> </a:t>
            </a:r>
            <a:r>
              <a:rPr lang="ro-RO" sz="2400" dirty="0" err="1" smtClean="0"/>
              <a:t>by</a:t>
            </a:r>
            <a:r>
              <a:rPr lang="ro-RO" sz="2400" dirty="0" smtClean="0"/>
              <a:t> </a:t>
            </a:r>
            <a:r>
              <a:rPr lang="ro-RO" sz="2400" dirty="0" err="1" smtClean="0"/>
              <a:t>InterLAN</a:t>
            </a:r>
            <a:r>
              <a:rPr lang="ro-RO" sz="2400" dirty="0" smtClean="0"/>
              <a:t>:</a:t>
            </a:r>
          </a:p>
          <a:p>
            <a:pPr algn="just"/>
            <a:r>
              <a:rPr lang="ro-RO" sz="2400" dirty="0" smtClean="0"/>
              <a:t>D-</a:t>
            </a:r>
            <a:r>
              <a:rPr lang="ro-RO" sz="2400" dirty="0" err="1" smtClean="0"/>
              <a:t>Root</a:t>
            </a:r>
            <a:r>
              <a:rPr lang="ro-RO" sz="2400" dirty="0" smtClean="0"/>
              <a:t> (University of Maryland)</a:t>
            </a:r>
          </a:p>
          <a:p>
            <a:pPr algn="just"/>
            <a:r>
              <a:rPr lang="ro-RO" sz="2400" dirty="0" smtClean="0"/>
              <a:t>E-</a:t>
            </a:r>
            <a:r>
              <a:rPr lang="ro-RO" sz="2400" dirty="0" err="1" smtClean="0"/>
              <a:t>Root</a:t>
            </a:r>
            <a:r>
              <a:rPr lang="ro-RO" sz="2400" dirty="0" smtClean="0"/>
              <a:t> (NASA </a:t>
            </a:r>
            <a:r>
              <a:rPr lang="ro-RO" sz="2400" dirty="0" err="1" smtClean="0"/>
              <a:t>Ames</a:t>
            </a:r>
            <a:r>
              <a:rPr lang="ro-RO" sz="2400" dirty="0" smtClean="0"/>
              <a:t> </a:t>
            </a:r>
            <a:r>
              <a:rPr lang="ro-RO" sz="2400" dirty="0" err="1" smtClean="0"/>
              <a:t>Research</a:t>
            </a:r>
            <a:r>
              <a:rPr lang="ro-RO" sz="2400" dirty="0" smtClean="0"/>
              <a:t> Center)</a:t>
            </a:r>
          </a:p>
          <a:p>
            <a:pPr algn="just"/>
            <a:r>
              <a:rPr lang="ro-RO" sz="2400" dirty="0" smtClean="0"/>
              <a:t>F-</a:t>
            </a:r>
            <a:r>
              <a:rPr lang="ro-RO" sz="2400" dirty="0" err="1" smtClean="0"/>
              <a:t>Root</a:t>
            </a:r>
            <a:r>
              <a:rPr lang="ro-RO" sz="2400" dirty="0" smtClean="0"/>
              <a:t> (Internet </a:t>
            </a:r>
            <a:r>
              <a:rPr lang="ro-RO" sz="2400" dirty="0" err="1" smtClean="0"/>
              <a:t>Systems</a:t>
            </a:r>
            <a:r>
              <a:rPr lang="ro-RO" sz="2400" dirty="0" smtClean="0"/>
              <a:t> </a:t>
            </a:r>
            <a:r>
              <a:rPr lang="ro-RO" sz="2400" dirty="0" err="1" smtClean="0"/>
              <a:t>Consortium</a:t>
            </a:r>
            <a:r>
              <a:rPr lang="ro-RO" sz="2400" dirty="0" smtClean="0"/>
              <a:t>)</a:t>
            </a:r>
          </a:p>
          <a:p>
            <a:pPr algn="just"/>
            <a:r>
              <a:rPr lang="ro-RO" sz="2400" dirty="0" smtClean="0"/>
              <a:t>J-</a:t>
            </a:r>
            <a:r>
              <a:rPr lang="ro-RO" sz="2400" dirty="0" err="1" smtClean="0"/>
              <a:t>Root</a:t>
            </a:r>
            <a:r>
              <a:rPr lang="ro-RO" sz="2400" dirty="0" smtClean="0"/>
              <a:t> (</a:t>
            </a:r>
            <a:r>
              <a:rPr lang="ro-RO" sz="2400" dirty="0" err="1" smtClean="0"/>
              <a:t>Verisign</a:t>
            </a:r>
            <a:r>
              <a:rPr lang="ro-RO" sz="2400" dirty="0" smtClean="0"/>
              <a:t>)</a:t>
            </a:r>
          </a:p>
          <a:p>
            <a:pPr algn="just"/>
            <a:r>
              <a:rPr lang="ro-RO" sz="2400" dirty="0" smtClean="0"/>
              <a:t>K-</a:t>
            </a:r>
            <a:r>
              <a:rPr lang="ro-RO" sz="2400" dirty="0" err="1" smtClean="0"/>
              <a:t>Root</a:t>
            </a:r>
            <a:r>
              <a:rPr lang="ro-RO" sz="2400" dirty="0" smtClean="0"/>
              <a:t> (RIPE NCC)</a:t>
            </a:r>
          </a:p>
          <a:p>
            <a:pPr algn="just"/>
            <a:r>
              <a:rPr lang="ro-RO" sz="2400" dirty="0" smtClean="0"/>
              <a:t>L-</a:t>
            </a:r>
            <a:r>
              <a:rPr lang="ro-RO" sz="2400" dirty="0" err="1" smtClean="0"/>
              <a:t>Root</a:t>
            </a:r>
            <a:r>
              <a:rPr lang="ro-RO" sz="2400" dirty="0" smtClean="0"/>
              <a:t> (ICANN)</a:t>
            </a:r>
            <a:endParaRPr lang="ro-RO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11" y="3601221"/>
            <a:ext cx="3969589" cy="21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TV Exchange Media </a:t>
            </a:r>
            <a:r>
              <a:rPr lang="ro-RO" b="1" dirty="0" err="1" smtClean="0"/>
              <a:t>Platform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337650" cy="3914521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smtClean="0"/>
              <a:t>57 </a:t>
            </a:r>
            <a:r>
              <a:rPr lang="ro-RO" dirty="0" err="1" smtClean="0"/>
              <a:t>streams</a:t>
            </a:r>
            <a:endParaRPr lang="ro-RO" dirty="0" smtClean="0"/>
          </a:p>
          <a:p>
            <a:r>
              <a:rPr lang="ro-RO" dirty="0" smtClean="0"/>
              <a:t>40 </a:t>
            </a:r>
            <a:r>
              <a:rPr lang="ro-RO" dirty="0" err="1" smtClean="0"/>
              <a:t>channels</a:t>
            </a:r>
            <a:endParaRPr lang="ro-RO" dirty="0" smtClean="0"/>
          </a:p>
          <a:p>
            <a:r>
              <a:rPr lang="ro-RO" dirty="0" err="1" smtClean="0"/>
              <a:t>Multicast</a:t>
            </a:r>
            <a:r>
              <a:rPr lang="ro-RO" dirty="0" smtClean="0"/>
              <a:t> MPTS/SPTS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unicast</a:t>
            </a:r>
            <a:endParaRPr lang="ro-RO" dirty="0" smtClean="0"/>
          </a:p>
          <a:p>
            <a:r>
              <a:rPr lang="ro-RO" dirty="0" err="1" smtClean="0"/>
              <a:t>Stream</a:t>
            </a:r>
            <a:r>
              <a:rPr lang="ro-RO" dirty="0" smtClean="0"/>
              <a:t> management </a:t>
            </a:r>
            <a:r>
              <a:rPr lang="ro-RO" dirty="0" err="1" smtClean="0"/>
              <a:t>app</a:t>
            </a:r>
            <a:r>
              <a:rPr lang="ro-RO" dirty="0" smtClean="0"/>
              <a:t> (</a:t>
            </a:r>
            <a:r>
              <a:rPr lang="ro-RO" dirty="0" err="1" smtClean="0"/>
              <a:t>currently</a:t>
            </a:r>
            <a:r>
              <a:rPr lang="ro-RO" dirty="0" smtClean="0"/>
              <a:t> in </a:t>
            </a:r>
            <a:r>
              <a:rPr lang="ro-RO" dirty="0" err="1" smtClean="0"/>
              <a:t>development</a:t>
            </a:r>
            <a:r>
              <a:rPr lang="ro-RO" dirty="0" smtClean="0"/>
              <a:t>)</a:t>
            </a:r>
            <a:endParaRPr lang="ro-RO" dirty="0"/>
          </a:p>
          <a:p>
            <a:endParaRPr lang="ro-RO" dirty="0" smtClean="0"/>
          </a:p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InterLAN</a:t>
            </a:r>
            <a:r>
              <a:rPr lang="en-US" dirty="0" smtClean="0"/>
              <a:t> Internet Exchange update – RIPE NCC Days, Kyiv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86" y="1690688"/>
            <a:ext cx="5991614" cy="3427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21" y="558473"/>
            <a:ext cx="17923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IXP Manager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Management </a:t>
            </a:r>
            <a:r>
              <a:rPr lang="ro-RO" dirty="0" err="1" smtClean="0"/>
              <a:t>system</a:t>
            </a:r>
            <a:r>
              <a:rPr lang="ro-RO" dirty="0" smtClean="0"/>
              <a:t> for Internet </a:t>
            </a:r>
            <a:r>
              <a:rPr lang="ro-RO" dirty="0" err="1" smtClean="0"/>
              <a:t>Exchanges</a:t>
            </a:r>
            <a:endParaRPr lang="ro-RO" dirty="0" smtClean="0"/>
          </a:p>
          <a:p>
            <a:r>
              <a:rPr lang="ro-RO" dirty="0"/>
              <a:t>Home: </a:t>
            </a:r>
            <a:r>
              <a:rPr lang="ro-RO" dirty="0" smtClean="0"/>
              <a:t>Information </a:t>
            </a:r>
            <a:r>
              <a:rPr lang="ro-RO" dirty="0" err="1" smtClean="0"/>
              <a:t>about</a:t>
            </a:r>
            <a:r>
              <a:rPr lang="ro-RO" dirty="0" smtClean="0"/>
              <a:t> </a:t>
            </a:r>
            <a:r>
              <a:rPr lang="ro-RO" dirty="0" err="1" smtClean="0"/>
              <a:t>your</a:t>
            </a:r>
            <a:r>
              <a:rPr lang="ro-RO" dirty="0" smtClean="0"/>
              <a:t> </a:t>
            </a:r>
            <a:r>
              <a:rPr lang="ro-RO" dirty="0" err="1" smtClean="0"/>
              <a:t>connection</a:t>
            </a:r>
            <a:endParaRPr lang="ro-RO" dirty="0"/>
          </a:p>
          <a:p>
            <a:r>
              <a:rPr lang="ro-RO" dirty="0" err="1"/>
              <a:t>Member</a:t>
            </a:r>
            <a:r>
              <a:rPr lang="ro-RO" dirty="0"/>
              <a:t> </a:t>
            </a:r>
            <a:r>
              <a:rPr lang="ro-RO" dirty="0" err="1"/>
              <a:t>information</a:t>
            </a:r>
            <a:r>
              <a:rPr lang="ro-RO" dirty="0"/>
              <a:t>: </a:t>
            </a:r>
            <a:r>
              <a:rPr lang="ro-RO" dirty="0" smtClean="0"/>
              <a:t>Who </a:t>
            </a:r>
            <a:r>
              <a:rPr lang="ro-RO" dirty="0" err="1" smtClean="0"/>
              <a:t>else</a:t>
            </a:r>
            <a:r>
              <a:rPr lang="ro-RO" dirty="0" smtClean="0"/>
              <a:t> </a:t>
            </a:r>
            <a:r>
              <a:rPr lang="ro-RO" dirty="0" err="1" smtClean="0"/>
              <a:t>is</a:t>
            </a:r>
            <a:r>
              <a:rPr lang="ro-RO" dirty="0" smtClean="0"/>
              <a:t> </a:t>
            </a:r>
            <a:r>
              <a:rPr lang="ro-RO" dirty="0" err="1" smtClean="0"/>
              <a:t>connected</a:t>
            </a:r>
            <a:r>
              <a:rPr lang="ro-RO" dirty="0" smtClean="0"/>
              <a:t>?</a:t>
            </a:r>
            <a:endParaRPr lang="ro-RO" dirty="0"/>
          </a:p>
          <a:p>
            <a:r>
              <a:rPr lang="ro-RO" dirty="0" err="1"/>
              <a:t>Peering</a:t>
            </a:r>
            <a:r>
              <a:rPr lang="ro-RO" dirty="0"/>
              <a:t>: </a:t>
            </a:r>
            <a:r>
              <a:rPr lang="ro-RO" dirty="0" err="1" smtClean="0"/>
              <a:t>Manage</a:t>
            </a:r>
            <a:r>
              <a:rPr lang="ro-RO" dirty="0" smtClean="0"/>
              <a:t> </a:t>
            </a:r>
            <a:r>
              <a:rPr lang="ro-RO" dirty="0" err="1" smtClean="0"/>
              <a:t>your</a:t>
            </a:r>
            <a:r>
              <a:rPr lang="ro-RO" dirty="0" smtClean="0"/>
              <a:t> </a:t>
            </a:r>
            <a:r>
              <a:rPr lang="ro-RO" dirty="0" err="1" smtClean="0"/>
              <a:t>peering</a:t>
            </a:r>
            <a:r>
              <a:rPr lang="ro-RO" dirty="0" smtClean="0"/>
              <a:t> </a:t>
            </a:r>
            <a:r>
              <a:rPr lang="ro-RO" dirty="0" err="1" smtClean="0"/>
              <a:t>connections</a:t>
            </a:r>
            <a:endParaRPr lang="ro-RO" dirty="0"/>
          </a:p>
          <a:p>
            <a:r>
              <a:rPr lang="ro-RO" dirty="0" err="1"/>
              <a:t>Documentation</a:t>
            </a:r>
            <a:r>
              <a:rPr lang="ro-RO" dirty="0"/>
              <a:t>: </a:t>
            </a:r>
            <a:r>
              <a:rPr lang="ro-RO" dirty="0" err="1" smtClean="0"/>
              <a:t>Docs</a:t>
            </a:r>
            <a:r>
              <a:rPr lang="ro-RO" dirty="0" smtClean="0"/>
              <a:t>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configuration</a:t>
            </a:r>
            <a:r>
              <a:rPr lang="ro-RO" dirty="0" smtClean="0"/>
              <a:t> </a:t>
            </a:r>
            <a:r>
              <a:rPr lang="ro-RO" dirty="0" err="1" smtClean="0"/>
              <a:t>examples</a:t>
            </a:r>
            <a:endParaRPr lang="ro-RO" dirty="0"/>
          </a:p>
          <a:p>
            <a:r>
              <a:rPr lang="ro-RO" dirty="0" err="1"/>
              <a:t>Statistics</a:t>
            </a:r>
            <a:r>
              <a:rPr lang="ro-RO" dirty="0"/>
              <a:t>: </a:t>
            </a:r>
            <a:r>
              <a:rPr lang="ro-RO" dirty="0" err="1" smtClean="0"/>
              <a:t>Your</a:t>
            </a:r>
            <a:r>
              <a:rPr lang="ro-RO" dirty="0" smtClean="0"/>
              <a:t> </a:t>
            </a:r>
            <a:r>
              <a:rPr lang="ro-RO" dirty="0" err="1" smtClean="0"/>
              <a:t>traffic</a:t>
            </a:r>
            <a:r>
              <a:rPr lang="ro-RO" dirty="0" smtClean="0"/>
              <a:t> </a:t>
            </a:r>
            <a:r>
              <a:rPr lang="ro-RO" dirty="0" err="1" smtClean="0"/>
              <a:t>graphs</a:t>
            </a:r>
            <a:r>
              <a:rPr lang="ro-RO" dirty="0" smtClean="0"/>
              <a:t>, </a:t>
            </a:r>
            <a:r>
              <a:rPr lang="ro-RO" dirty="0" err="1" smtClean="0"/>
              <a:t>member</a:t>
            </a:r>
            <a:r>
              <a:rPr lang="ro-RO" dirty="0" smtClean="0"/>
              <a:t> </a:t>
            </a:r>
            <a:r>
              <a:rPr lang="ro-RO" dirty="0" err="1" smtClean="0"/>
              <a:t>graphs</a:t>
            </a:r>
            <a:r>
              <a:rPr lang="ro-RO" dirty="0" smtClean="0"/>
              <a:t>, POP </a:t>
            </a:r>
            <a:r>
              <a:rPr lang="ro-RO" dirty="0" err="1" smtClean="0"/>
              <a:t>graphs</a:t>
            </a:r>
            <a:endParaRPr lang="ro-RO" dirty="0"/>
          </a:p>
          <a:p>
            <a:r>
              <a:rPr lang="ro-RO" dirty="0"/>
              <a:t>Support: </a:t>
            </a:r>
            <a:r>
              <a:rPr lang="ro-RO" dirty="0" smtClean="0"/>
              <a:t>Contact </a:t>
            </a:r>
            <a:r>
              <a:rPr lang="ro-RO" dirty="0" err="1" smtClean="0"/>
              <a:t>information</a:t>
            </a:r>
            <a:endParaRPr lang="ro-RO" dirty="0"/>
          </a:p>
          <a:p>
            <a:r>
              <a:rPr lang="ro-RO" dirty="0" err="1"/>
              <a:t>My</a:t>
            </a:r>
            <a:r>
              <a:rPr lang="ro-RO" dirty="0"/>
              <a:t> </a:t>
            </a:r>
            <a:r>
              <a:rPr lang="ro-RO" dirty="0" err="1"/>
              <a:t>Account</a:t>
            </a:r>
            <a:r>
              <a:rPr lang="ro-RO" dirty="0"/>
              <a:t>: </a:t>
            </a:r>
            <a:r>
              <a:rPr lang="ro-RO" dirty="0" err="1" smtClean="0"/>
              <a:t>Your</a:t>
            </a:r>
            <a:r>
              <a:rPr lang="ro-RO" dirty="0" smtClean="0"/>
              <a:t> personal </a:t>
            </a:r>
            <a:r>
              <a:rPr lang="ro-RO" dirty="0" err="1" smtClean="0"/>
              <a:t>details</a:t>
            </a:r>
            <a:endParaRPr lang="ro-RO" dirty="0"/>
          </a:p>
          <a:p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5125"/>
            <a:ext cx="3200400" cy="21764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712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PeeringDB Information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228070" cy="4486275"/>
          </a:xfrm>
        </p:spPr>
        <p:txBody>
          <a:bodyPr/>
          <a:lstStyle/>
          <a:p>
            <a:pPr marL="0" indent="0">
              <a:buNone/>
            </a:pPr>
            <a:r>
              <a:rPr lang="ro-RO" sz="2000" dirty="0" smtClean="0">
                <a:hlinkClick r:id="rId2"/>
              </a:rPr>
              <a:t>https</a:t>
            </a:r>
            <a:r>
              <a:rPr lang="ro-RO" sz="2000" dirty="0">
                <a:hlinkClick r:id="rId2"/>
              </a:rPr>
              <a:t>://</a:t>
            </a:r>
            <a:r>
              <a:rPr lang="ro-RO" sz="2000" dirty="0" smtClean="0">
                <a:hlinkClick r:id="rId2"/>
              </a:rPr>
              <a:t>www.peeringdb.com/ix/270</a:t>
            </a:r>
            <a:endParaRPr lang="ro-RO" sz="2000" dirty="0" smtClean="0"/>
          </a:p>
          <a:p>
            <a:endParaRPr lang="ro-RO" dirty="0"/>
          </a:p>
          <a:p>
            <a:endParaRPr lang="ro-RO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71070" y="1690689"/>
            <a:ext cx="5478162" cy="474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dirty="0">
                <a:hlinkClick r:id="rId3"/>
              </a:rPr>
              <a:t>https://</a:t>
            </a:r>
            <a:r>
              <a:rPr lang="ro-RO" sz="2000" dirty="0" smtClean="0">
                <a:hlinkClick r:id="rId3"/>
              </a:rPr>
              <a:t>www.peeringdb.com/net/11965</a:t>
            </a:r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InterLAN Internet Exchange update – RIPE NCC Days, Kyiv</a:t>
            </a:r>
            <a:endParaRPr lang="ro-R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0" y="2132246"/>
            <a:ext cx="2774749" cy="4224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2246"/>
            <a:ext cx="2828376" cy="37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 smtClean="0"/>
              <a:t>Events</a:t>
            </a:r>
            <a:r>
              <a:rPr lang="ro-RO" b="1" dirty="0" smtClean="0"/>
              <a:t> </a:t>
            </a:r>
            <a:r>
              <a:rPr lang="ro-RO" b="1" dirty="0" err="1" smtClean="0"/>
              <a:t>Hosted</a:t>
            </a:r>
            <a:r>
              <a:rPr lang="ro-RO" b="1" dirty="0" smtClean="0"/>
              <a:t> </a:t>
            </a:r>
            <a:r>
              <a:rPr lang="ro-RO" b="1" dirty="0" err="1" smtClean="0"/>
              <a:t>by</a:t>
            </a:r>
            <a:r>
              <a:rPr lang="ro-RO" b="1" dirty="0" smtClean="0"/>
              <a:t> </a:t>
            </a:r>
            <a:r>
              <a:rPr lang="ro-RO" b="1" dirty="0" err="1" smtClean="0"/>
              <a:t>InterLAN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333008" cy="4474034"/>
          </a:xfrm>
        </p:spPr>
        <p:txBody>
          <a:bodyPr>
            <a:noAutofit/>
          </a:bodyPr>
          <a:lstStyle/>
          <a:p>
            <a:pPr marL="457200" indent="-457200"/>
            <a:r>
              <a:rPr lang="ro-RO" dirty="0"/>
              <a:t>25th Euro-IX Forum: 26 - 28 </a:t>
            </a:r>
            <a:r>
              <a:rPr lang="ro-RO" dirty="0" err="1"/>
              <a:t>October</a:t>
            </a:r>
            <a:r>
              <a:rPr lang="ro-RO" dirty="0"/>
              <a:t> 2014, </a:t>
            </a:r>
            <a:r>
              <a:rPr lang="ro-RO" dirty="0" err="1"/>
              <a:t>Bucharest</a:t>
            </a:r>
            <a:endParaRPr lang="ro-RO" dirty="0"/>
          </a:p>
          <a:p>
            <a:pPr marL="457200" indent="-457200"/>
            <a:r>
              <a:rPr lang="ro-RO" dirty="0"/>
              <a:t>RONOG 1: 29 </a:t>
            </a:r>
            <a:r>
              <a:rPr lang="ro-RO" dirty="0" err="1"/>
              <a:t>October</a:t>
            </a:r>
            <a:r>
              <a:rPr lang="ro-RO" dirty="0"/>
              <a:t> 2014, </a:t>
            </a:r>
            <a:r>
              <a:rPr lang="ro-RO" dirty="0" err="1"/>
              <a:t>Bucharest</a:t>
            </a:r>
            <a:endParaRPr lang="ro-RO" dirty="0"/>
          </a:p>
          <a:p>
            <a:pPr marL="457200" indent="-457200"/>
            <a:r>
              <a:rPr lang="ro-RO" dirty="0"/>
              <a:t>RONOG 2: 29 </a:t>
            </a:r>
            <a:r>
              <a:rPr lang="ro-RO" dirty="0" err="1"/>
              <a:t>October</a:t>
            </a:r>
            <a:r>
              <a:rPr lang="ro-RO" dirty="0"/>
              <a:t> 2015, </a:t>
            </a:r>
            <a:r>
              <a:rPr lang="ro-RO" dirty="0" err="1"/>
              <a:t>Bucharest</a:t>
            </a:r>
            <a:endParaRPr lang="ro-RO" dirty="0"/>
          </a:p>
          <a:p>
            <a:pPr marL="457200" indent="-457200"/>
            <a:r>
              <a:rPr lang="ro-RO" dirty="0"/>
              <a:t>RIPE 71: 16 – 20 </a:t>
            </a:r>
            <a:r>
              <a:rPr lang="ro-RO" dirty="0" err="1"/>
              <a:t>November</a:t>
            </a:r>
            <a:r>
              <a:rPr lang="ro-RO" dirty="0"/>
              <a:t> 2015 </a:t>
            </a:r>
            <a:r>
              <a:rPr lang="ro-RO" dirty="0" err="1"/>
              <a:t>Bucharest</a:t>
            </a:r>
            <a:endParaRPr lang="ro-RO" dirty="0"/>
          </a:p>
          <a:p>
            <a:pPr marL="457200" indent="-457200"/>
            <a:r>
              <a:rPr lang="ro-RO" dirty="0"/>
              <a:t>RONOG 3 &amp; ION Meeting: 12 </a:t>
            </a:r>
            <a:r>
              <a:rPr lang="ro-RO" dirty="0" err="1"/>
              <a:t>October</a:t>
            </a:r>
            <a:r>
              <a:rPr lang="ro-RO" dirty="0"/>
              <a:t> 2016, </a:t>
            </a:r>
            <a:r>
              <a:rPr lang="ro-RO" dirty="0" err="1" smtClean="0"/>
              <a:t>Bucharest</a:t>
            </a:r>
            <a:endParaRPr lang="ro-RO" dirty="0" smtClean="0"/>
          </a:p>
          <a:p>
            <a:pPr marL="457200" indent="-457200"/>
            <a:r>
              <a:rPr lang="ro-RO" dirty="0" smtClean="0"/>
              <a:t>RONOG 4: 31 </a:t>
            </a:r>
            <a:r>
              <a:rPr lang="ro-RO" dirty="0" err="1" smtClean="0"/>
              <a:t>October</a:t>
            </a:r>
            <a:r>
              <a:rPr lang="ro-RO" dirty="0" smtClean="0"/>
              <a:t> 2017, </a:t>
            </a:r>
            <a:r>
              <a:rPr lang="ro-RO" dirty="0" err="1" smtClean="0"/>
              <a:t>Bucharest</a:t>
            </a:r>
            <a:endParaRPr lang="ro-RO" dirty="0" smtClean="0"/>
          </a:p>
          <a:p>
            <a:pPr marL="457200" indent="-457200"/>
            <a:r>
              <a:rPr lang="ro-RO" dirty="0" smtClean="0"/>
              <a:t>RIPE SEE 7: 18-19 June 2018, Timișoara</a:t>
            </a:r>
          </a:p>
          <a:p>
            <a:pPr marL="457200" indent="-457200"/>
            <a:r>
              <a:rPr lang="ro-RO" dirty="0" smtClean="0"/>
              <a:t>RONOG 5: 23 </a:t>
            </a:r>
            <a:r>
              <a:rPr lang="ro-RO" dirty="0" err="1" smtClean="0"/>
              <a:t>October</a:t>
            </a:r>
            <a:r>
              <a:rPr lang="ro-RO" dirty="0" smtClean="0"/>
              <a:t> 2018, </a:t>
            </a:r>
            <a:r>
              <a:rPr lang="ro-RO" dirty="0" err="1" smtClean="0"/>
              <a:t>Bucharest</a:t>
            </a:r>
            <a:endParaRPr lang="ro-RO" dirty="0" smtClean="0"/>
          </a:p>
          <a:p>
            <a:pPr marL="457200" indent="-457200"/>
            <a:r>
              <a:rPr lang="ro-RO" dirty="0" smtClean="0"/>
              <a:t>RONOG 6: 1 </a:t>
            </a:r>
            <a:r>
              <a:rPr lang="ro-RO" dirty="0" err="1" smtClean="0"/>
              <a:t>October</a:t>
            </a:r>
            <a:r>
              <a:rPr lang="ro-RO" dirty="0" smtClean="0"/>
              <a:t> 2019, </a:t>
            </a:r>
            <a:r>
              <a:rPr lang="ro-RO" dirty="0" err="1" smtClean="0"/>
              <a:t>Bucharest</a:t>
            </a:r>
            <a:endParaRPr lang="ro-R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2" y="2966228"/>
            <a:ext cx="1951008" cy="39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2" y="5514386"/>
            <a:ext cx="1951008" cy="65033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InterLAN Internet Exchange update – RIPE NCC Days, Kyiv</a:t>
            </a:r>
            <a:endParaRPr lang="ro-R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2" y="4192270"/>
            <a:ext cx="1951008" cy="47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2" y="1688133"/>
            <a:ext cx="1951008" cy="4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549</Words>
  <Application>Microsoft Office PowerPoint</Application>
  <PresentationFormat>Widescreen</PresentationFormat>
  <Paragraphs>88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InterLAN Internet Exchange</vt:lpstr>
      <vt:lpstr>National &amp; regional infrastructure</vt:lpstr>
      <vt:lpstr>Connected capacity</vt:lpstr>
      <vt:lpstr>DNS Root Servers</vt:lpstr>
      <vt:lpstr>TV Exchange Media Platform</vt:lpstr>
      <vt:lpstr>IXP Manager</vt:lpstr>
      <vt:lpstr>PeeringDB Information</vt:lpstr>
      <vt:lpstr>Events Hosted by InterLAN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Andrei Baleanu</dc:creator>
  <cp:lastModifiedBy>Eric Andrei Băleanu</cp:lastModifiedBy>
  <cp:revision>73</cp:revision>
  <dcterms:created xsi:type="dcterms:W3CDTF">2018-10-06T17:52:56Z</dcterms:created>
  <dcterms:modified xsi:type="dcterms:W3CDTF">2019-09-17T22:24:11Z</dcterms:modified>
</cp:coreProperties>
</file>